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xml" ContentType="application/inkml+xml"/>
  <Override PartName="/ppt/ink/ink4.xml" ContentType="application/inkml+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146848778" r:id="rId5"/>
    <p:sldId id="2146848779" r:id="rId6"/>
    <p:sldId id="2146848780" r:id="rId7"/>
    <p:sldId id="261" r:id="rId8"/>
    <p:sldId id="2146848776" r:id="rId9"/>
    <p:sldId id="21468487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66FF"/>
    <a:srgbClr val="66006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4C9D9-6F8F-47DD-8802-ABD144C35B9D}" v="80" dt="2023-08-07T12:14:07.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ga Opaleva" userId="63d486ac-73e5-46f4-be4e-6b6816dbf5be" providerId="ADAL" clId="{B284C9D9-6F8F-47DD-8802-ABD144C35B9D}"/>
    <pc:docChg chg="undo custSel addSld delSld modSld sldOrd">
      <pc:chgData name="Olga Opaleva" userId="63d486ac-73e5-46f4-be4e-6b6816dbf5be" providerId="ADAL" clId="{B284C9D9-6F8F-47DD-8802-ABD144C35B9D}" dt="2023-08-07T12:14:07.776" v="135" actId="14100"/>
      <pc:docMkLst>
        <pc:docMk/>
      </pc:docMkLst>
      <pc:sldChg chg="add del">
        <pc:chgData name="Olga Opaleva" userId="63d486ac-73e5-46f4-be4e-6b6816dbf5be" providerId="ADAL" clId="{B284C9D9-6F8F-47DD-8802-ABD144C35B9D}" dt="2023-08-07T11:55:51.292" v="6" actId="47"/>
        <pc:sldMkLst>
          <pc:docMk/>
          <pc:sldMk cId="3325112733" sldId="267"/>
        </pc:sldMkLst>
      </pc:sldChg>
      <pc:sldChg chg="add del">
        <pc:chgData name="Olga Opaleva" userId="63d486ac-73e5-46f4-be4e-6b6816dbf5be" providerId="ADAL" clId="{B284C9D9-6F8F-47DD-8802-ABD144C35B9D}" dt="2023-08-07T11:55:51.292" v="6" actId="47"/>
        <pc:sldMkLst>
          <pc:docMk/>
          <pc:sldMk cId="1489945332" sldId="268"/>
        </pc:sldMkLst>
      </pc:sldChg>
      <pc:sldChg chg="add del">
        <pc:chgData name="Olga Opaleva" userId="63d486ac-73e5-46f4-be4e-6b6816dbf5be" providerId="ADAL" clId="{B284C9D9-6F8F-47DD-8802-ABD144C35B9D}" dt="2023-08-07T11:55:51.292" v="6" actId="47"/>
        <pc:sldMkLst>
          <pc:docMk/>
          <pc:sldMk cId="3580563954" sldId="2146848334"/>
        </pc:sldMkLst>
      </pc:sldChg>
      <pc:sldChg chg="add del">
        <pc:chgData name="Olga Opaleva" userId="63d486ac-73e5-46f4-be4e-6b6816dbf5be" providerId="ADAL" clId="{B284C9D9-6F8F-47DD-8802-ABD144C35B9D}" dt="2023-08-07T11:55:51.292" v="6" actId="47"/>
        <pc:sldMkLst>
          <pc:docMk/>
          <pc:sldMk cId="289255636" sldId="2146848607"/>
        </pc:sldMkLst>
      </pc:sldChg>
      <pc:sldChg chg="add del">
        <pc:chgData name="Olga Opaleva" userId="63d486ac-73e5-46f4-be4e-6b6816dbf5be" providerId="ADAL" clId="{B284C9D9-6F8F-47DD-8802-ABD144C35B9D}" dt="2023-08-07T11:55:51.292" v="6" actId="47"/>
        <pc:sldMkLst>
          <pc:docMk/>
          <pc:sldMk cId="3311832862" sldId="2146848608"/>
        </pc:sldMkLst>
      </pc:sldChg>
      <pc:sldChg chg="add del">
        <pc:chgData name="Olga Opaleva" userId="63d486ac-73e5-46f4-be4e-6b6816dbf5be" providerId="ADAL" clId="{B284C9D9-6F8F-47DD-8802-ABD144C35B9D}" dt="2023-08-07T11:55:51.292" v="6" actId="47"/>
        <pc:sldMkLst>
          <pc:docMk/>
          <pc:sldMk cId="2144051438" sldId="2146848767"/>
        </pc:sldMkLst>
      </pc:sldChg>
      <pc:sldChg chg="add del">
        <pc:chgData name="Olga Opaleva" userId="63d486ac-73e5-46f4-be4e-6b6816dbf5be" providerId="ADAL" clId="{B284C9D9-6F8F-47DD-8802-ABD144C35B9D}" dt="2023-08-07T11:55:56.803" v="7" actId="47"/>
        <pc:sldMkLst>
          <pc:docMk/>
          <pc:sldMk cId="1750951442" sldId="2146848768"/>
        </pc:sldMkLst>
      </pc:sldChg>
      <pc:sldChg chg="add del">
        <pc:chgData name="Olga Opaleva" userId="63d486ac-73e5-46f4-be4e-6b6816dbf5be" providerId="ADAL" clId="{B284C9D9-6F8F-47DD-8802-ABD144C35B9D}" dt="2023-08-07T11:55:56.803" v="7" actId="47"/>
        <pc:sldMkLst>
          <pc:docMk/>
          <pc:sldMk cId="3227824573" sldId="2146848769"/>
        </pc:sldMkLst>
      </pc:sldChg>
      <pc:sldChg chg="add del">
        <pc:chgData name="Olga Opaleva" userId="63d486ac-73e5-46f4-be4e-6b6816dbf5be" providerId="ADAL" clId="{B284C9D9-6F8F-47DD-8802-ABD144C35B9D}" dt="2023-08-07T11:55:56.803" v="7" actId="47"/>
        <pc:sldMkLst>
          <pc:docMk/>
          <pc:sldMk cId="2095888055" sldId="2146848770"/>
        </pc:sldMkLst>
      </pc:sldChg>
      <pc:sldChg chg="add del">
        <pc:chgData name="Olga Opaleva" userId="63d486ac-73e5-46f4-be4e-6b6816dbf5be" providerId="ADAL" clId="{B284C9D9-6F8F-47DD-8802-ABD144C35B9D}" dt="2023-08-07T11:55:51.292" v="6" actId="47"/>
        <pc:sldMkLst>
          <pc:docMk/>
          <pc:sldMk cId="1161013790" sldId="2146848771"/>
        </pc:sldMkLst>
      </pc:sldChg>
      <pc:sldChg chg="add del">
        <pc:chgData name="Olga Opaleva" userId="63d486ac-73e5-46f4-be4e-6b6816dbf5be" providerId="ADAL" clId="{B284C9D9-6F8F-47DD-8802-ABD144C35B9D}" dt="2023-08-07T11:55:56.803" v="7" actId="47"/>
        <pc:sldMkLst>
          <pc:docMk/>
          <pc:sldMk cId="1722665392" sldId="2146848772"/>
        </pc:sldMkLst>
      </pc:sldChg>
      <pc:sldChg chg="add del">
        <pc:chgData name="Olga Opaleva" userId="63d486ac-73e5-46f4-be4e-6b6816dbf5be" providerId="ADAL" clId="{B284C9D9-6F8F-47DD-8802-ABD144C35B9D}" dt="2023-08-07T11:55:51.292" v="6" actId="47"/>
        <pc:sldMkLst>
          <pc:docMk/>
          <pc:sldMk cId="2223512001" sldId="2146848773"/>
        </pc:sldMkLst>
      </pc:sldChg>
      <pc:sldChg chg="add del">
        <pc:chgData name="Olga Opaleva" userId="63d486ac-73e5-46f4-be4e-6b6816dbf5be" providerId="ADAL" clId="{B284C9D9-6F8F-47DD-8802-ABD144C35B9D}" dt="2023-08-07T11:55:56.803" v="7" actId="47"/>
        <pc:sldMkLst>
          <pc:docMk/>
          <pc:sldMk cId="2523801656" sldId="2146848774"/>
        </pc:sldMkLst>
      </pc:sldChg>
      <pc:sldChg chg="add del">
        <pc:chgData name="Olga Opaleva" userId="63d486ac-73e5-46f4-be4e-6b6816dbf5be" providerId="ADAL" clId="{B284C9D9-6F8F-47DD-8802-ABD144C35B9D}" dt="2023-08-07T11:55:56.803" v="7" actId="47"/>
        <pc:sldMkLst>
          <pc:docMk/>
          <pc:sldMk cId="2383569172" sldId="2146848775"/>
        </pc:sldMkLst>
      </pc:sldChg>
      <pc:sldChg chg="modSp add del mod">
        <pc:chgData name="Olga Opaleva" userId="63d486ac-73e5-46f4-be4e-6b6816dbf5be" providerId="ADAL" clId="{B284C9D9-6F8F-47DD-8802-ABD144C35B9D}" dt="2023-08-07T11:56:42.464" v="11" actId="20577"/>
        <pc:sldMkLst>
          <pc:docMk/>
          <pc:sldMk cId="1140486833" sldId="2146848776"/>
        </pc:sldMkLst>
        <pc:spChg chg="mod">
          <ac:chgData name="Olga Opaleva" userId="63d486ac-73e5-46f4-be4e-6b6816dbf5be" providerId="ADAL" clId="{B284C9D9-6F8F-47DD-8802-ABD144C35B9D}" dt="2023-08-07T11:56:42.464" v="11" actId="20577"/>
          <ac:spMkLst>
            <pc:docMk/>
            <pc:sldMk cId="1140486833" sldId="2146848776"/>
            <ac:spMk id="7" creationId="{F3985689-01DC-B833-A69C-3B898388F1E3}"/>
          </ac:spMkLst>
        </pc:spChg>
        <pc:grpChg chg="mod">
          <ac:chgData name="Olga Opaleva" userId="63d486ac-73e5-46f4-be4e-6b6816dbf5be" providerId="ADAL" clId="{B284C9D9-6F8F-47DD-8802-ABD144C35B9D}" dt="2023-08-07T11:56:04.307" v="9" actId="1076"/>
          <ac:grpSpMkLst>
            <pc:docMk/>
            <pc:sldMk cId="1140486833" sldId="2146848776"/>
            <ac:grpSpMk id="11" creationId="{C0B668F4-3055-AA55-2D50-969B6D36FE54}"/>
          </ac:grpSpMkLst>
        </pc:grpChg>
      </pc:sldChg>
      <pc:sldChg chg="add del">
        <pc:chgData name="Olga Opaleva" userId="63d486ac-73e5-46f4-be4e-6b6816dbf5be" providerId="ADAL" clId="{B284C9D9-6F8F-47DD-8802-ABD144C35B9D}" dt="2023-08-07T11:55:56.803" v="7" actId="47"/>
        <pc:sldMkLst>
          <pc:docMk/>
          <pc:sldMk cId="877674765" sldId="2146848777"/>
        </pc:sldMkLst>
      </pc:sldChg>
      <pc:sldChg chg="addSp delSp modSp add mod">
        <pc:chgData name="Olga Opaleva" userId="63d486ac-73e5-46f4-be4e-6b6816dbf5be" providerId="ADAL" clId="{B284C9D9-6F8F-47DD-8802-ABD144C35B9D}" dt="2023-08-07T12:08:08.270" v="103" actId="1076"/>
        <pc:sldMkLst>
          <pc:docMk/>
          <pc:sldMk cId="3230898979" sldId="2146848777"/>
        </pc:sldMkLst>
        <pc:spChg chg="del">
          <ac:chgData name="Olga Opaleva" userId="63d486ac-73e5-46f4-be4e-6b6816dbf5be" providerId="ADAL" clId="{B284C9D9-6F8F-47DD-8802-ABD144C35B9D}" dt="2023-08-07T11:57:04.969" v="13" actId="478"/>
          <ac:spMkLst>
            <pc:docMk/>
            <pc:sldMk cId="3230898979" sldId="2146848777"/>
            <ac:spMk id="7" creationId="{F3985689-01DC-B833-A69C-3B898388F1E3}"/>
          </ac:spMkLst>
        </pc:spChg>
        <pc:grpChg chg="del">
          <ac:chgData name="Olga Opaleva" userId="63d486ac-73e5-46f4-be4e-6b6816dbf5be" providerId="ADAL" clId="{B284C9D9-6F8F-47DD-8802-ABD144C35B9D}" dt="2023-08-07T11:57:04.969" v="13" actId="478"/>
          <ac:grpSpMkLst>
            <pc:docMk/>
            <pc:sldMk cId="3230898979" sldId="2146848777"/>
            <ac:grpSpMk id="11" creationId="{C0B668F4-3055-AA55-2D50-969B6D36FE54}"/>
          </ac:grpSpMkLst>
        </pc:grpChg>
        <pc:picChg chg="add mod">
          <ac:chgData name="Olga Opaleva" userId="63d486ac-73e5-46f4-be4e-6b6816dbf5be" providerId="ADAL" clId="{B284C9D9-6F8F-47DD-8802-ABD144C35B9D}" dt="2023-08-07T12:08:08.270" v="103" actId="1076"/>
          <ac:picMkLst>
            <pc:docMk/>
            <pc:sldMk cId="3230898979" sldId="2146848777"/>
            <ac:picMk id="3" creationId="{41E5538F-F238-DE94-52AE-D6934585E862}"/>
          </ac:picMkLst>
        </pc:picChg>
        <pc:picChg chg="add mod">
          <ac:chgData name="Olga Opaleva" userId="63d486ac-73e5-46f4-be4e-6b6816dbf5be" providerId="ADAL" clId="{B284C9D9-6F8F-47DD-8802-ABD144C35B9D}" dt="2023-08-07T12:02:16.286" v="57" actId="554"/>
          <ac:picMkLst>
            <pc:docMk/>
            <pc:sldMk cId="3230898979" sldId="2146848777"/>
            <ac:picMk id="1026" creationId="{88B7F515-00CF-8DBD-B0AC-C0F9442EAE5E}"/>
          </ac:picMkLst>
        </pc:picChg>
        <pc:picChg chg="add mod">
          <ac:chgData name="Olga Opaleva" userId="63d486ac-73e5-46f4-be4e-6b6816dbf5be" providerId="ADAL" clId="{B284C9D9-6F8F-47DD-8802-ABD144C35B9D}" dt="2023-08-07T12:02:16.286" v="57" actId="554"/>
          <ac:picMkLst>
            <pc:docMk/>
            <pc:sldMk cId="3230898979" sldId="2146848777"/>
            <ac:picMk id="1028" creationId="{495A3F50-7FAB-C823-F734-A095DA4DDE9F}"/>
          </ac:picMkLst>
        </pc:picChg>
        <pc:picChg chg="add mod">
          <ac:chgData name="Olga Opaleva" userId="63d486ac-73e5-46f4-be4e-6b6816dbf5be" providerId="ADAL" clId="{B284C9D9-6F8F-47DD-8802-ABD144C35B9D}" dt="2023-08-07T12:02:13.912" v="56" actId="554"/>
          <ac:picMkLst>
            <pc:docMk/>
            <pc:sldMk cId="3230898979" sldId="2146848777"/>
            <ac:picMk id="1030" creationId="{742A315C-05FE-6AA9-CE1B-D0072AFC79CE}"/>
          </ac:picMkLst>
        </pc:picChg>
        <pc:picChg chg="add mod">
          <ac:chgData name="Olga Opaleva" userId="63d486ac-73e5-46f4-be4e-6b6816dbf5be" providerId="ADAL" clId="{B284C9D9-6F8F-47DD-8802-ABD144C35B9D}" dt="2023-08-07T12:02:16.286" v="57" actId="554"/>
          <ac:picMkLst>
            <pc:docMk/>
            <pc:sldMk cId="3230898979" sldId="2146848777"/>
            <ac:picMk id="1032" creationId="{75C4E3A9-D08F-E029-B047-10B3FDFBBA0D}"/>
          </ac:picMkLst>
        </pc:picChg>
        <pc:picChg chg="add mod">
          <ac:chgData name="Olga Opaleva" userId="63d486ac-73e5-46f4-be4e-6b6816dbf5be" providerId="ADAL" clId="{B284C9D9-6F8F-47DD-8802-ABD144C35B9D}" dt="2023-08-07T12:02:13.912" v="56" actId="554"/>
          <ac:picMkLst>
            <pc:docMk/>
            <pc:sldMk cId="3230898979" sldId="2146848777"/>
            <ac:picMk id="1034" creationId="{31E9075E-737F-6D0D-E0F7-4C51127E6DE7}"/>
          </ac:picMkLst>
        </pc:picChg>
        <pc:picChg chg="add del mod">
          <ac:chgData name="Olga Opaleva" userId="63d486ac-73e5-46f4-be4e-6b6816dbf5be" providerId="ADAL" clId="{B284C9D9-6F8F-47DD-8802-ABD144C35B9D}" dt="2023-08-07T11:59:55.799" v="24"/>
          <ac:picMkLst>
            <pc:docMk/>
            <pc:sldMk cId="3230898979" sldId="2146848777"/>
            <ac:picMk id="1036" creationId="{935945F1-5AED-9A9C-1275-28472BBDBFC7}"/>
          </ac:picMkLst>
        </pc:picChg>
        <pc:picChg chg="add del mod">
          <ac:chgData name="Olga Opaleva" userId="63d486ac-73e5-46f4-be4e-6b6816dbf5be" providerId="ADAL" clId="{B284C9D9-6F8F-47DD-8802-ABD144C35B9D}" dt="2023-08-07T12:02:13.912" v="56" actId="554"/>
          <ac:picMkLst>
            <pc:docMk/>
            <pc:sldMk cId="3230898979" sldId="2146848777"/>
            <ac:picMk id="1038" creationId="{047B5AF7-D087-32F8-AF83-18B6B55DB886}"/>
          </ac:picMkLst>
        </pc:picChg>
      </pc:sldChg>
      <pc:sldChg chg="add del">
        <pc:chgData name="Olga Opaleva" userId="63d486ac-73e5-46f4-be4e-6b6816dbf5be" providerId="ADAL" clId="{B284C9D9-6F8F-47DD-8802-ABD144C35B9D}" dt="2023-08-07T11:55:56.803" v="7" actId="47"/>
        <pc:sldMkLst>
          <pc:docMk/>
          <pc:sldMk cId="2835944057" sldId="2146848778"/>
        </pc:sldMkLst>
      </pc:sldChg>
      <pc:sldChg chg="modSp add mod ord setBg">
        <pc:chgData name="Olga Opaleva" userId="63d486ac-73e5-46f4-be4e-6b6816dbf5be" providerId="ADAL" clId="{B284C9D9-6F8F-47DD-8802-ABD144C35B9D}" dt="2023-08-07T12:04:36.232" v="72"/>
        <pc:sldMkLst>
          <pc:docMk/>
          <pc:sldMk cId="3433710503" sldId="2146848778"/>
        </pc:sldMkLst>
        <pc:spChg chg="mod">
          <ac:chgData name="Olga Opaleva" userId="63d486ac-73e5-46f4-be4e-6b6816dbf5be" providerId="ADAL" clId="{B284C9D9-6F8F-47DD-8802-ABD144C35B9D}" dt="2023-08-07T12:04:28.510" v="70"/>
          <ac:spMkLst>
            <pc:docMk/>
            <pc:sldMk cId="3433710503" sldId="2146848778"/>
            <ac:spMk id="3" creationId="{C5DF5FF1-CF9B-73B9-1879-F9E7FFEF7D4C}"/>
          </ac:spMkLst>
        </pc:spChg>
      </pc:sldChg>
      <pc:sldChg chg="modSp add mod">
        <pc:chgData name="Olga Opaleva" userId="63d486ac-73e5-46f4-be4e-6b6816dbf5be" providerId="ADAL" clId="{B284C9D9-6F8F-47DD-8802-ABD144C35B9D}" dt="2023-08-07T12:07:31.592" v="94" actId="1076"/>
        <pc:sldMkLst>
          <pc:docMk/>
          <pc:sldMk cId="3326961695" sldId="2146848779"/>
        </pc:sldMkLst>
        <pc:spChg chg="mod">
          <ac:chgData name="Olga Opaleva" userId="63d486ac-73e5-46f4-be4e-6b6816dbf5be" providerId="ADAL" clId="{B284C9D9-6F8F-47DD-8802-ABD144C35B9D}" dt="2023-08-07T12:07:31.592" v="94" actId="1076"/>
          <ac:spMkLst>
            <pc:docMk/>
            <pc:sldMk cId="3326961695" sldId="2146848779"/>
            <ac:spMk id="7" creationId="{F3985689-01DC-B833-A69C-3B898388F1E3}"/>
          </ac:spMkLst>
        </pc:spChg>
        <pc:grpChg chg="mod">
          <ac:chgData name="Olga Opaleva" userId="63d486ac-73e5-46f4-be4e-6b6816dbf5be" providerId="ADAL" clId="{B284C9D9-6F8F-47DD-8802-ABD144C35B9D}" dt="2023-08-07T12:07:27.121" v="93" actId="1076"/>
          <ac:grpSpMkLst>
            <pc:docMk/>
            <pc:sldMk cId="3326961695" sldId="2146848779"/>
            <ac:grpSpMk id="11" creationId="{C0B668F4-3055-AA55-2D50-969B6D36FE54}"/>
          </ac:grpSpMkLst>
        </pc:grpChg>
      </pc:sldChg>
      <pc:sldChg chg="addSp delSp modSp add">
        <pc:chgData name="Olga Opaleva" userId="63d486ac-73e5-46f4-be4e-6b6816dbf5be" providerId="ADAL" clId="{B284C9D9-6F8F-47DD-8802-ABD144C35B9D}" dt="2023-08-07T12:14:07.776" v="135" actId="14100"/>
        <pc:sldMkLst>
          <pc:docMk/>
          <pc:sldMk cId="1278225911" sldId="2146848780"/>
        </pc:sldMkLst>
        <pc:picChg chg="add del">
          <ac:chgData name="Olga Opaleva" userId="63d486ac-73e5-46f4-be4e-6b6816dbf5be" providerId="ADAL" clId="{B284C9D9-6F8F-47DD-8802-ABD144C35B9D}" dt="2023-08-07T12:09:54.542" v="120" actId="478"/>
          <ac:picMkLst>
            <pc:docMk/>
            <pc:sldMk cId="1278225911" sldId="2146848780"/>
            <ac:picMk id="1026" creationId="{88B7F515-00CF-8DBD-B0AC-C0F9442EAE5E}"/>
          </ac:picMkLst>
        </pc:picChg>
        <pc:picChg chg="add del">
          <ac:chgData name="Olga Opaleva" userId="63d486ac-73e5-46f4-be4e-6b6816dbf5be" providerId="ADAL" clId="{B284C9D9-6F8F-47DD-8802-ABD144C35B9D}" dt="2023-08-07T12:09:54.542" v="120" actId="478"/>
          <ac:picMkLst>
            <pc:docMk/>
            <pc:sldMk cId="1278225911" sldId="2146848780"/>
            <ac:picMk id="1028" creationId="{495A3F50-7FAB-C823-F734-A095DA4DDE9F}"/>
          </ac:picMkLst>
        </pc:picChg>
        <pc:picChg chg="add del">
          <ac:chgData name="Olga Opaleva" userId="63d486ac-73e5-46f4-be4e-6b6816dbf5be" providerId="ADAL" clId="{B284C9D9-6F8F-47DD-8802-ABD144C35B9D}" dt="2023-08-07T12:09:10.443" v="113" actId="478"/>
          <ac:picMkLst>
            <pc:docMk/>
            <pc:sldMk cId="1278225911" sldId="2146848780"/>
            <ac:picMk id="1030" creationId="{742A315C-05FE-6AA9-CE1B-D0072AFC79CE}"/>
          </ac:picMkLst>
        </pc:picChg>
        <pc:picChg chg="add del">
          <ac:chgData name="Olga Opaleva" userId="63d486ac-73e5-46f4-be4e-6b6816dbf5be" providerId="ADAL" clId="{B284C9D9-6F8F-47DD-8802-ABD144C35B9D}" dt="2023-08-07T12:09:54.542" v="120" actId="478"/>
          <ac:picMkLst>
            <pc:docMk/>
            <pc:sldMk cId="1278225911" sldId="2146848780"/>
            <ac:picMk id="1032" creationId="{75C4E3A9-D08F-E029-B047-10B3FDFBBA0D}"/>
          </ac:picMkLst>
        </pc:picChg>
        <pc:picChg chg="add del">
          <ac:chgData name="Olga Opaleva" userId="63d486ac-73e5-46f4-be4e-6b6816dbf5be" providerId="ADAL" clId="{B284C9D9-6F8F-47DD-8802-ABD144C35B9D}" dt="2023-08-07T12:09:06.563" v="112" actId="478"/>
          <ac:picMkLst>
            <pc:docMk/>
            <pc:sldMk cId="1278225911" sldId="2146848780"/>
            <ac:picMk id="1034" creationId="{31E9075E-737F-6D0D-E0F7-4C51127E6DE7}"/>
          </ac:picMkLst>
        </pc:picChg>
        <pc:picChg chg="add del">
          <ac:chgData name="Olga Opaleva" userId="63d486ac-73e5-46f4-be4e-6b6816dbf5be" providerId="ADAL" clId="{B284C9D9-6F8F-47DD-8802-ABD144C35B9D}" dt="2023-08-07T12:08:49.666" v="109" actId="478"/>
          <ac:picMkLst>
            <pc:docMk/>
            <pc:sldMk cId="1278225911" sldId="2146848780"/>
            <ac:picMk id="1038" creationId="{047B5AF7-D087-32F8-AF83-18B6B55DB886}"/>
          </ac:picMkLst>
        </pc:picChg>
        <pc:picChg chg="add mod">
          <ac:chgData name="Olga Opaleva" userId="63d486ac-73e5-46f4-be4e-6b6816dbf5be" providerId="ADAL" clId="{B284C9D9-6F8F-47DD-8802-ABD144C35B9D}" dt="2023-08-07T12:11:15.853" v="128" actId="553"/>
          <ac:picMkLst>
            <pc:docMk/>
            <pc:sldMk cId="1278225911" sldId="2146848780"/>
            <ac:picMk id="2050" creationId="{1B3F06EB-05FA-547F-18BA-50500DEA3D1C}"/>
          </ac:picMkLst>
        </pc:picChg>
        <pc:picChg chg="add mod">
          <ac:chgData name="Olga Opaleva" userId="63d486ac-73e5-46f4-be4e-6b6816dbf5be" providerId="ADAL" clId="{B284C9D9-6F8F-47DD-8802-ABD144C35B9D}" dt="2023-08-07T12:11:17.823" v="129" actId="553"/>
          <ac:picMkLst>
            <pc:docMk/>
            <pc:sldMk cId="1278225911" sldId="2146848780"/>
            <ac:picMk id="2052" creationId="{001188A6-EDE4-792F-2C1C-9A23C6C110FB}"/>
          </ac:picMkLst>
        </pc:picChg>
        <pc:picChg chg="add mod">
          <ac:chgData name="Olga Opaleva" userId="63d486ac-73e5-46f4-be4e-6b6816dbf5be" providerId="ADAL" clId="{B284C9D9-6F8F-47DD-8802-ABD144C35B9D}" dt="2023-08-07T12:11:20.714" v="130" actId="553"/>
          <ac:picMkLst>
            <pc:docMk/>
            <pc:sldMk cId="1278225911" sldId="2146848780"/>
            <ac:picMk id="2054" creationId="{D5A30440-245F-C8B3-26C0-2526B75CFAA6}"/>
          </ac:picMkLst>
        </pc:picChg>
        <pc:picChg chg="add del mod">
          <ac:chgData name="Olga Opaleva" userId="63d486ac-73e5-46f4-be4e-6b6816dbf5be" providerId="ADAL" clId="{B284C9D9-6F8F-47DD-8802-ABD144C35B9D}" dt="2023-08-07T12:13:41.946" v="132" actId="478"/>
          <ac:picMkLst>
            <pc:docMk/>
            <pc:sldMk cId="1278225911" sldId="2146848780"/>
            <ac:picMk id="2056" creationId="{0A3AB06F-C2DC-5D78-1044-D5A332BD8029}"/>
          </ac:picMkLst>
        </pc:picChg>
        <pc:picChg chg="add mod">
          <ac:chgData name="Olga Opaleva" userId="63d486ac-73e5-46f4-be4e-6b6816dbf5be" providerId="ADAL" clId="{B284C9D9-6F8F-47DD-8802-ABD144C35B9D}" dt="2023-08-07T12:11:27.383" v="131" actId="555"/>
          <ac:picMkLst>
            <pc:docMk/>
            <pc:sldMk cId="1278225911" sldId="2146848780"/>
            <ac:picMk id="2058" creationId="{36E00801-BAD8-A549-3CDD-260D865FD18D}"/>
          </ac:picMkLst>
        </pc:picChg>
        <pc:picChg chg="add mod">
          <ac:chgData name="Olga Opaleva" userId="63d486ac-73e5-46f4-be4e-6b6816dbf5be" providerId="ADAL" clId="{B284C9D9-6F8F-47DD-8802-ABD144C35B9D}" dt="2023-08-07T12:11:27.383" v="131" actId="555"/>
          <ac:picMkLst>
            <pc:docMk/>
            <pc:sldMk cId="1278225911" sldId="2146848780"/>
            <ac:picMk id="2060" creationId="{41283FA0-6FB0-556C-9D07-583FA6F931A1}"/>
          </ac:picMkLst>
        </pc:picChg>
        <pc:picChg chg="add mod">
          <ac:chgData name="Olga Opaleva" userId="63d486ac-73e5-46f4-be4e-6b6816dbf5be" providerId="ADAL" clId="{B284C9D9-6F8F-47DD-8802-ABD144C35B9D}" dt="2023-08-07T12:14:07.776" v="135" actId="14100"/>
          <ac:picMkLst>
            <pc:docMk/>
            <pc:sldMk cId="1278225911" sldId="2146848780"/>
            <ac:picMk id="2062" creationId="{F6B4FD89-831C-C2E5-EF35-81B0E0650A7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6T01:21:25.404"/>
    </inkml:context>
    <inkml:brush xml:id="br0">
      <inkml:brushProperty name="width" value="0.1" units="cm"/>
      <inkml:brushProperty name="height" value="0.1" units="cm"/>
      <inkml:brushProperty name="color" value="#E71224"/>
    </inkml:brush>
  </inkml:definitions>
  <inkml:trace contextRef="#ctx0" brushRef="#br0">26931 2501 119 0 0,'-1'0'316'0'0,"0"0"2436"0"0,-1 0-2752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6T01:21:25.405"/>
    </inkml:context>
    <inkml:brush xml:id="br0">
      <inkml:brushProperty name="width" value="0.1" units="cm"/>
      <inkml:brushProperty name="height" value="0.1" units="cm"/>
      <inkml:brushProperty name="color" value="#E71224"/>
    </inkml:brush>
  </inkml:definitions>
  <inkml:trace contextRef="#ctx0" brushRef="#br0">30196 4952 7447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6T01:21:25.404"/>
    </inkml:context>
    <inkml:brush xml:id="br0">
      <inkml:brushProperty name="width" value="0.1" units="cm"/>
      <inkml:brushProperty name="height" value="0.1" units="cm"/>
      <inkml:brushProperty name="color" value="#E71224"/>
    </inkml:brush>
  </inkml:definitions>
  <inkml:trace contextRef="#ctx0" brushRef="#br0">26931 2501 119 0 0,'-1'0'316'0'0,"0"0"2436"0"0,-1 0-2752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6T01:21:25.405"/>
    </inkml:context>
    <inkml:brush xml:id="br0">
      <inkml:brushProperty name="width" value="0.1" units="cm"/>
      <inkml:brushProperty name="height" value="0.1" units="cm"/>
      <inkml:brushProperty name="color" value="#E71224"/>
    </inkml:brush>
  </inkml:definitions>
  <inkml:trace contextRef="#ctx0" brushRef="#br0">30196 4952 7447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D6563-FCF6-43B0-A1BD-25C867ED2F83}"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73483-DC30-4D49-AF00-0B74D2B089A0}" type="slidenum">
              <a:rPr lang="en-US" smtClean="0"/>
              <a:t>‹#›</a:t>
            </a:fld>
            <a:endParaRPr lang="en-US"/>
          </a:p>
        </p:txBody>
      </p:sp>
    </p:spTree>
    <p:extLst>
      <p:ext uri="{BB962C8B-B14F-4D97-AF65-F5344CB8AC3E}">
        <p14:creationId xmlns:p14="http://schemas.microsoft.com/office/powerpoint/2010/main" val="324166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EC4D1-F22B-4AE6-BDC2-360AA0EA462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49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73483-DC30-4D49-AF00-0B74D2B089A0}" type="slidenum">
              <a:rPr lang="en-US" smtClean="0"/>
              <a:t>3</a:t>
            </a:fld>
            <a:endParaRPr lang="en-US"/>
          </a:p>
        </p:txBody>
      </p:sp>
    </p:spTree>
    <p:extLst>
      <p:ext uri="{BB962C8B-B14F-4D97-AF65-F5344CB8AC3E}">
        <p14:creationId xmlns:p14="http://schemas.microsoft.com/office/powerpoint/2010/main" val="124105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EC4D1-F22B-4AE6-BDC2-360AA0EA462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78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73483-DC30-4D49-AF00-0B74D2B089A0}" type="slidenum">
              <a:rPr lang="en-US" smtClean="0"/>
              <a:t>6</a:t>
            </a:fld>
            <a:endParaRPr lang="en-US"/>
          </a:p>
        </p:txBody>
      </p:sp>
    </p:spTree>
    <p:extLst>
      <p:ext uri="{BB962C8B-B14F-4D97-AF65-F5344CB8AC3E}">
        <p14:creationId xmlns:p14="http://schemas.microsoft.com/office/powerpoint/2010/main" val="1864262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0A33-1840-4A45-94BC-1C1D229992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111BC0E-3372-4A8B-BECE-738FD7111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29C3C95-B631-4206-899A-3656FF7DA92B}"/>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5" name="Footer Placeholder 4">
            <a:extLst>
              <a:ext uri="{FF2B5EF4-FFF2-40B4-BE49-F238E27FC236}">
                <a16:creationId xmlns:a16="http://schemas.microsoft.com/office/drawing/2014/main" id="{6148228F-4091-49E8-9997-226524FF70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DCC719E-98A2-4BC0-9F92-3783B5BAD737}"/>
              </a:ext>
            </a:extLst>
          </p:cNvPr>
          <p:cNvSpPr>
            <a:spLocks noGrp="1"/>
          </p:cNvSpPr>
          <p:nvPr>
            <p:ph type="sldNum" sz="quarter" idx="12"/>
          </p:nvPr>
        </p:nvSpPr>
        <p:spPr/>
        <p:txBody>
          <a:bodyPr/>
          <a:lstStyle/>
          <a:p>
            <a:fld id="{8CAACEA1-58EF-43F2-A44F-96295C87A85D}" type="slidenum">
              <a:rPr lang="en-CA" smtClean="0"/>
              <a:t>‹#›</a:t>
            </a:fld>
            <a:endParaRPr lang="en-CA"/>
          </a:p>
        </p:txBody>
      </p:sp>
      <p:pic>
        <p:nvPicPr>
          <p:cNvPr id="10" name="Picture 9" descr="Background pattern&#10;&#10;Description automatically generated">
            <a:extLst>
              <a:ext uri="{FF2B5EF4-FFF2-40B4-BE49-F238E27FC236}">
                <a16:creationId xmlns:a16="http://schemas.microsoft.com/office/drawing/2014/main" id="{66B3CAE1-73F7-08E0-B060-C58FEDAB45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3" descr="A picture containing logo&#10;&#10;Description automatically generated">
            <a:extLst>
              <a:ext uri="{FF2B5EF4-FFF2-40B4-BE49-F238E27FC236}">
                <a16:creationId xmlns:a16="http://schemas.microsoft.com/office/drawing/2014/main" id="{ED117E41-681F-E843-7370-C95002554DAF}"/>
              </a:ext>
            </a:extLst>
          </p:cNvPr>
          <p:cNvPicPr>
            <a:picLocks noChangeAspect="1"/>
          </p:cNvPicPr>
          <p:nvPr userDrawn="1"/>
        </p:nvPicPr>
        <p:blipFill>
          <a:blip r:embed="rId3"/>
          <a:stretch>
            <a:fillRect/>
          </a:stretch>
        </p:blipFill>
        <p:spPr>
          <a:xfrm>
            <a:off x="2610505" y="1418188"/>
            <a:ext cx="6968282" cy="3264149"/>
          </a:xfrm>
          <a:prstGeom prst="rect">
            <a:avLst/>
          </a:prstGeom>
        </p:spPr>
      </p:pic>
    </p:spTree>
    <p:extLst>
      <p:ext uri="{BB962C8B-B14F-4D97-AF65-F5344CB8AC3E}">
        <p14:creationId xmlns:p14="http://schemas.microsoft.com/office/powerpoint/2010/main" val="147257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0FF1-2957-4FB1-9559-17652D7A4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57C900-66B1-4504-9180-DC6234D50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203BE60-06FA-47CA-B192-02DCC418B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6684B-4547-4293-B872-E0839DF3DFE8}"/>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6" name="Footer Placeholder 5">
            <a:extLst>
              <a:ext uri="{FF2B5EF4-FFF2-40B4-BE49-F238E27FC236}">
                <a16:creationId xmlns:a16="http://schemas.microsoft.com/office/drawing/2014/main" id="{C2D0BB9B-2184-43DE-AE09-20FFDA6CF4D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577220D-E0F2-487D-9919-FE7CA1D09C7D}"/>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198527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59D0-149C-4E6D-ABE9-73E941A49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F826EAE-C928-4DCD-9AD6-20DC1BA8F1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534A956-8FD9-4A48-ACB3-2654DA483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542B71-9911-4C89-9F62-F5CD43F82FC6}"/>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6" name="Footer Placeholder 5">
            <a:extLst>
              <a:ext uri="{FF2B5EF4-FFF2-40B4-BE49-F238E27FC236}">
                <a16:creationId xmlns:a16="http://schemas.microsoft.com/office/drawing/2014/main" id="{1538A759-7698-4C02-BCA8-12152893AC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F11E73-731C-47E7-934D-0200D90BD741}"/>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2648452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02A6-CD03-4361-A5F6-AB5C1CBE05C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A2F925A-EB25-44D6-9C60-CEDA129028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0A7625-55F1-4E73-8DD9-C95E7D802322}"/>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5" name="Footer Placeholder 4">
            <a:extLst>
              <a:ext uri="{FF2B5EF4-FFF2-40B4-BE49-F238E27FC236}">
                <a16:creationId xmlns:a16="http://schemas.microsoft.com/office/drawing/2014/main" id="{2799343A-F931-4D7F-BD98-AFF22018B01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FD6F2B-F176-40D6-8191-E16394502B02}"/>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2004249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FFD254-1C20-4B53-BAB3-C22B30D0DA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54304F3-C403-4543-99C9-BD8A8B84C8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BF2E4B-6AEF-4987-A213-6727C6B26266}"/>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5" name="Footer Placeholder 4">
            <a:extLst>
              <a:ext uri="{FF2B5EF4-FFF2-40B4-BE49-F238E27FC236}">
                <a16:creationId xmlns:a16="http://schemas.microsoft.com/office/drawing/2014/main" id="{9AD62F56-13A3-411D-BE81-CDCC7FF555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5D1513A-14D3-4DA8-8E8D-0FD779C46EFA}"/>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171732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0A33-1840-4A45-94BC-1C1D229992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111BC0E-3372-4A8B-BECE-738FD7111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29C3C95-B631-4206-899A-3656FF7DA92B}"/>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5" name="Footer Placeholder 4">
            <a:extLst>
              <a:ext uri="{FF2B5EF4-FFF2-40B4-BE49-F238E27FC236}">
                <a16:creationId xmlns:a16="http://schemas.microsoft.com/office/drawing/2014/main" id="{6148228F-4091-49E8-9997-226524FF70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DCC719E-98A2-4BC0-9F92-3783B5BAD737}"/>
              </a:ext>
            </a:extLst>
          </p:cNvPr>
          <p:cNvSpPr>
            <a:spLocks noGrp="1"/>
          </p:cNvSpPr>
          <p:nvPr>
            <p:ph type="sldNum" sz="quarter" idx="12"/>
          </p:nvPr>
        </p:nvSpPr>
        <p:spPr/>
        <p:txBody>
          <a:bodyPr/>
          <a:lstStyle/>
          <a:p>
            <a:fld id="{8CAACEA1-58EF-43F2-A44F-96295C87A85D}" type="slidenum">
              <a:rPr lang="en-CA" smtClean="0"/>
              <a:t>‹#›</a:t>
            </a:fld>
            <a:endParaRPr lang="en-CA"/>
          </a:p>
        </p:txBody>
      </p:sp>
      <p:pic>
        <p:nvPicPr>
          <p:cNvPr id="10" name="Picture 9" descr="Background pattern&#10;&#10;Description automatically generated">
            <a:extLst>
              <a:ext uri="{FF2B5EF4-FFF2-40B4-BE49-F238E27FC236}">
                <a16:creationId xmlns:a16="http://schemas.microsoft.com/office/drawing/2014/main" id="{66B3CAE1-73F7-08E0-B060-C58FEDAB45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A1755A76-9DBB-095E-FB65-365FDD1F3E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177" y="136525"/>
            <a:ext cx="2104447" cy="532607"/>
          </a:xfrm>
          <a:prstGeom prst="rect">
            <a:avLst/>
          </a:prstGeom>
        </p:spPr>
      </p:pic>
    </p:spTree>
    <p:extLst>
      <p:ext uri="{BB962C8B-B14F-4D97-AF65-F5344CB8AC3E}">
        <p14:creationId xmlns:p14="http://schemas.microsoft.com/office/powerpoint/2010/main" val="64505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0A33-1840-4A45-94BC-1C1D229992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111BC0E-3372-4A8B-BECE-738FD7111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29C3C95-B631-4206-899A-3656FF7DA92B}"/>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5" name="Footer Placeholder 4">
            <a:extLst>
              <a:ext uri="{FF2B5EF4-FFF2-40B4-BE49-F238E27FC236}">
                <a16:creationId xmlns:a16="http://schemas.microsoft.com/office/drawing/2014/main" id="{6148228F-4091-49E8-9997-226524FF70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DCC719E-98A2-4BC0-9F92-3783B5BAD737}"/>
              </a:ext>
            </a:extLst>
          </p:cNvPr>
          <p:cNvSpPr>
            <a:spLocks noGrp="1"/>
          </p:cNvSpPr>
          <p:nvPr>
            <p:ph type="sldNum" sz="quarter" idx="12"/>
          </p:nvPr>
        </p:nvSpPr>
        <p:spPr/>
        <p:txBody>
          <a:bodyPr/>
          <a:lstStyle/>
          <a:p>
            <a:fld id="{8CAACEA1-58EF-43F2-A44F-96295C87A85D}" type="slidenum">
              <a:rPr lang="en-CA" smtClean="0"/>
              <a:t>‹#›</a:t>
            </a:fld>
            <a:endParaRPr lang="en-CA"/>
          </a:p>
        </p:txBody>
      </p:sp>
      <p:pic>
        <p:nvPicPr>
          <p:cNvPr id="10" name="Picture 9" descr="Background pattern&#10;&#10;Description automatically generated">
            <a:extLst>
              <a:ext uri="{FF2B5EF4-FFF2-40B4-BE49-F238E27FC236}">
                <a16:creationId xmlns:a16="http://schemas.microsoft.com/office/drawing/2014/main" id="{66B3CAE1-73F7-08E0-B060-C58FEDAB45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712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CC31-DF03-4C41-B517-4995E4D3DB9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7EF42D1-43B5-4C26-9A4E-7493A7EB8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9BC3C1-64FA-48D0-A198-9186945A11F4}"/>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5" name="Footer Placeholder 4">
            <a:extLst>
              <a:ext uri="{FF2B5EF4-FFF2-40B4-BE49-F238E27FC236}">
                <a16:creationId xmlns:a16="http://schemas.microsoft.com/office/drawing/2014/main" id="{9CC3A83A-D395-43FD-ADC4-ADE44AE395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FBCB07-5F5D-402C-926E-F3265519493B}"/>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107629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B088-9A19-4C18-B283-FF24D6E894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4FE2F8C-9FA7-48C0-B3F2-3A0EA00C75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63E89A-B7CE-41D5-8378-AFC95D9B18C1}"/>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5" name="Footer Placeholder 4">
            <a:extLst>
              <a:ext uri="{FF2B5EF4-FFF2-40B4-BE49-F238E27FC236}">
                <a16:creationId xmlns:a16="http://schemas.microsoft.com/office/drawing/2014/main" id="{6A95D88F-CEBF-444A-967B-34B0C4A83F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1FF0DB-E737-41F4-94B5-6B7C5CFF06EF}"/>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34254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1098-3792-41BE-BB58-AB6D232DB48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27E8DB5-3992-4E51-A08A-A269700BB0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4A83F1E-E26D-4C80-8DBB-184FE6715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23C2D8D-2909-4325-9FC4-98AA77D95692}"/>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6" name="Footer Placeholder 5">
            <a:extLst>
              <a:ext uri="{FF2B5EF4-FFF2-40B4-BE49-F238E27FC236}">
                <a16:creationId xmlns:a16="http://schemas.microsoft.com/office/drawing/2014/main" id="{4C2C3E2E-1DB9-4633-BBCA-BEEDE07C67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F100D85-F5E4-4AE9-98F2-27CDDEED4EE5}"/>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307236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19D5-C152-4002-AB86-56DE63714CF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9E79BBE-BEBC-4F01-9B11-880EC18E4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DE121-104C-4056-A6E4-B32E1E835F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3A1F45B-C572-4BAC-A6BA-D1A9E0D41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6273E-6268-4E71-B197-E4181121DE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9A7B170-51A8-4114-9127-32E8817ECBF4}"/>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8" name="Footer Placeholder 7">
            <a:extLst>
              <a:ext uri="{FF2B5EF4-FFF2-40B4-BE49-F238E27FC236}">
                <a16:creationId xmlns:a16="http://schemas.microsoft.com/office/drawing/2014/main" id="{4EDD37C3-42E0-481D-8ECF-8D8AB7632D6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96CEBCE-5CF8-401C-9F1E-EA4D96540A2F}"/>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4120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5253-CF68-4F14-A4B4-DC0DF85BAF5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70EC688-1A6D-44E5-8F72-43E598DF72F9}"/>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4" name="Footer Placeholder 3">
            <a:extLst>
              <a:ext uri="{FF2B5EF4-FFF2-40B4-BE49-F238E27FC236}">
                <a16:creationId xmlns:a16="http://schemas.microsoft.com/office/drawing/2014/main" id="{3937423B-6936-487F-912D-554926535E5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D77AA0A-7406-4949-9109-53883B1EFB16}"/>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97089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7B70-E7C9-439D-85E0-5503045C23B8}"/>
              </a:ext>
            </a:extLst>
          </p:cNvPr>
          <p:cNvSpPr>
            <a:spLocks noGrp="1"/>
          </p:cNvSpPr>
          <p:nvPr>
            <p:ph type="dt" sz="half" idx="10"/>
          </p:nvPr>
        </p:nvSpPr>
        <p:spPr/>
        <p:txBody>
          <a:bodyPr/>
          <a:lstStyle/>
          <a:p>
            <a:fld id="{21294073-5B66-454F-86A2-79E12AA9B333}" type="datetimeFigureOut">
              <a:rPr lang="en-CA" smtClean="0"/>
              <a:t>2023-08-07</a:t>
            </a:fld>
            <a:endParaRPr lang="en-CA"/>
          </a:p>
        </p:txBody>
      </p:sp>
      <p:sp>
        <p:nvSpPr>
          <p:cNvPr id="3" name="Footer Placeholder 2">
            <a:extLst>
              <a:ext uri="{FF2B5EF4-FFF2-40B4-BE49-F238E27FC236}">
                <a16:creationId xmlns:a16="http://schemas.microsoft.com/office/drawing/2014/main" id="{4CB0F161-1219-4447-98D3-D07304ABA13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761E61E-F089-4E65-B07A-B1C9FA9FDCD3}"/>
              </a:ext>
            </a:extLst>
          </p:cNvPr>
          <p:cNvSpPr>
            <a:spLocks noGrp="1"/>
          </p:cNvSpPr>
          <p:nvPr>
            <p:ph type="sldNum" sz="quarter" idx="12"/>
          </p:nvPr>
        </p:nvSpPr>
        <p:spPr/>
        <p:txBody>
          <a:bodyPr/>
          <a:lstStyle/>
          <a:p>
            <a:fld id="{8CAACEA1-58EF-43F2-A44F-96295C87A85D}" type="slidenum">
              <a:rPr lang="en-CA" smtClean="0"/>
              <a:t>‹#›</a:t>
            </a:fld>
            <a:endParaRPr lang="en-CA"/>
          </a:p>
        </p:txBody>
      </p:sp>
    </p:spTree>
    <p:extLst>
      <p:ext uri="{BB962C8B-B14F-4D97-AF65-F5344CB8AC3E}">
        <p14:creationId xmlns:p14="http://schemas.microsoft.com/office/powerpoint/2010/main" val="3657363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013E5-2B1B-47C0-9554-17E93D14C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8FF275-5677-462D-B374-4C810B3CB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1392E0-98B1-45D8-B0E4-221F1CE86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94073-5B66-454F-86A2-79E12AA9B333}" type="datetimeFigureOut">
              <a:rPr lang="en-CA" smtClean="0"/>
              <a:t>2023-08-07</a:t>
            </a:fld>
            <a:endParaRPr lang="en-CA"/>
          </a:p>
        </p:txBody>
      </p:sp>
      <p:sp>
        <p:nvSpPr>
          <p:cNvPr id="5" name="Footer Placeholder 4">
            <a:extLst>
              <a:ext uri="{FF2B5EF4-FFF2-40B4-BE49-F238E27FC236}">
                <a16:creationId xmlns:a16="http://schemas.microsoft.com/office/drawing/2014/main" id="{81BBB496-806D-498F-BF73-5168015FD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D738398-B8E7-4F08-9A86-22AB192D6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ACEA1-58EF-43F2-A44F-96295C87A85D}" type="slidenum">
              <a:rPr lang="en-CA" smtClean="0"/>
              <a:t>‹#›</a:t>
            </a:fld>
            <a:endParaRPr lang="en-CA"/>
          </a:p>
        </p:txBody>
      </p:sp>
    </p:spTree>
    <p:extLst>
      <p:ext uri="{BB962C8B-B14F-4D97-AF65-F5344CB8AC3E}">
        <p14:creationId xmlns:p14="http://schemas.microsoft.com/office/powerpoint/2010/main" val="4069038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image" Target="../media/image6.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DF5FF1-CF9B-73B9-1879-F9E7FFEF7D4C}"/>
              </a:ext>
            </a:extLst>
          </p:cNvPr>
          <p:cNvSpPr/>
          <p:nvPr/>
        </p:nvSpPr>
        <p:spPr>
          <a:xfrm>
            <a:off x="1183531" y="5258126"/>
            <a:ext cx="9824937" cy="1086434"/>
          </a:xfrm>
          <a:prstGeom prst="rect">
            <a:avLst/>
          </a:prstGeom>
          <a:solidFill>
            <a:srgbClr val="867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rPr>
              <a:t>Bitzee - het interactieve virtuele huisdier - 15 digitale diertjes in een doosje die reageren op jouw aanraking</a:t>
            </a:r>
            <a:endParaRPr kumimoji="0" lang="en-CA" sz="40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pic>
        <p:nvPicPr>
          <p:cNvPr id="9218" name="Picture 2">
            <a:extLst>
              <a:ext uri="{FF2B5EF4-FFF2-40B4-BE49-F238E27FC236}">
                <a16:creationId xmlns:a16="http://schemas.microsoft.com/office/drawing/2014/main" id="{BF5E0288-D0B4-BE46-B325-3755210B4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7" y="4977202"/>
            <a:ext cx="1446078" cy="1624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EA26642-AC76-2521-A532-347F2F320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118384" y="4977202"/>
            <a:ext cx="1446078" cy="16249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A7DFC49-56D4-8B39-816A-84A5CDB547BD}"/>
                  </a:ext>
                </a:extLst>
              </p14:cNvPr>
              <p14:cNvContentPartPr/>
              <p14:nvPr/>
            </p14:nvContentPartPr>
            <p14:xfrm>
              <a:off x="11208958" y="1046758"/>
              <a:ext cx="9524" cy="9524"/>
            </p14:xfrm>
          </p:contentPart>
        </mc:Choice>
        <mc:Fallback xmlns="">
          <p:pic>
            <p:nvPicPr>
              <p:cNvPr id="2" name="Ink 1">
                <a:extLst>
                  <a:ext uri="{FF2B5EF4-FFF2-40B4-BE49-F238E27FC236}">
                    <a16:creationId xmlns:a16="http://schemas.microsoft.com/office/drawing/2014/main" id="{AA7DFC49-56D4-8B39-816A-84A5CDB547BD}"/>
                  </a:ext>
                </a:extLst>
              </p:cNvPr>
              <p:cNvPicPr/>
              <p:nvPr/>
            </p:nvPicPr>
            <p:blipFill>
              <a:blip r:embed="rId5"/>
              <a:stretch>
                <a:fillRect/>
              </a:stretch>
            </p:blipFill>
            <p:spPr>
              <a:xfrm>
                <a:off x="11113718" y="570558"/>
                <a:ext cx="198099" cy="95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AFB2A1F-624F-784D-809D-42C8FC9BFE39}"/>
                  </a:ext>
                </a:extLst>
              </p14:cNvPr>
              <p14:cNvContentPartPr/>
              <p14:nvPr/>
            </p14:nvContentPartPr>
            <p14:xfrm>
              <a:off x="12703355" y="2167126"/>
              <a:ext cx="9524" cy="9524"/>
            </p14:xfrm>
          </p:contentPart>
        </mc:Choice>
        <mc:Fallback xmlns="">
          <p:pic>
            <p:nvPicPr>
              <p:cNvPr id="4" name="Ink 3">
                <a:extLst>
                  <a:ext uri="{FF2B5EF4-FFF2-40B4-BE49-F238E27FC236}">
                    <a16:creationId xmlns:a16="http://schemas.microsoft.com/office/drawing/2014/main" id="{DAFB2A1F-624F-784D-809D-42C8FC9BFE39}"/>
                  </a:ext>
                </a:extLst>
              </p:cNvPr>
              <p:cNvPicPr/>
              <p:nvPr/>
            </p:nvPicPr>
            <p:blipFill>
              <a:blip r:embed="rId7"/>
              <a:stretch>
                <a:fillRect/>
              </a:stretch>
            </p:blipFill>
            <p:spPr>
              <a:xfrm>
                <a:off x="12227155" y="1690926"/>
                <a:ext cx="952400" cy="952400"/>
              </a:xfrm>
              <a:prstGeom prst="rect">
                <a:avLst/>
              </a:prstGeom>
            </p:spPr>
          </p:pic>
        </mc:Fallback>
      </mc:AlternateContent>
    </p:spTree>
    <p:extLst>
      <p:ext uri="{BB962C8B-B14F-4D97-AF65-F5344CB8AC3E}">
        <p14:creationId xmlns:p14="http://schemas.microsoft.com/office/powerpoint/2010/main" val="343371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B668F4-3055-AA55-2D50-969B6D36FE54}"/>
              </a:ext>
            </a:extLst>
          </p:cNvPr>
          <p:cNvGrpSpPr/>
          <p:nvPr/>
        </p:nvGrpSpPr>
        <p:grpSpPr>
          <a:xfrm>
            <a:off x="365100" y="857251"/>
            <a:ext cx="11461799" cy="5792620"/>
            <a:chOff x="278295" y="1113183"/>
            <a:chExt cx="6062869" cy="5357192"/>
          </a:xfrm>
          <a:solidFill>
            <a:srgbClr val="FFFFFF">
              <a:alpha val="50196"/>
            </a:srgbClr>
          </a:solidFill>
        </p:grpSpPr>
        <p:sp>
          <p:nvSpPr>
            <p:cNvPr id="12" name="Rounded Rectangle 27">
              <a:extLst>
                <a:ext uri="{FF2B5EF4-FFF2-40B4-BE49-F238E27FC236}">
                  <a16:creationId xmlns:a16="http://schemas.microsoft.com/office/drawing/2014/main" id="{85909D29-7D41-89E2-F7F8-F59238C3C08B}"/>
                </a:ext>
              </a:extLst>
            </p:cNvPr>
            <p:cNvSpPr/>
            <p:nvPr/>
          </p:nvSpPr>
          <p:spPr>
            <a:xfrm>
              <a:off x="278295" y="1113183"/>
              <a:ext cx="6062869" cy="5357192"/>
            </a:xfrm>
            <a:prstGeom prst="roundRect">
              <a:avLst>
                <a:gd name="adj" fmla="val 7321"/>
              </a:avLst>
            </a:prstGeom>
            <a:grpFill/>
            <a:ln w="28575">
              <a:solidFill>
                <a:srgbClr val="FF53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ounded Rectangle 28">
              <a:extLst>
                <a:ext uri="{FF2B5EF4-FFF2-40B4-BE49-F238E27FC236}">
                  <a16:creationId xmlns:a16="http://schemas.microsoft.com/office/drawing/2014/main" id="{E83342DF-6123-D744-DDF9-C18A755631A1}"/>
                </a:ext>
              </a:extLst>
            </p:cNvPr>
            <p:cNvSpPr/>
            <p:nvPr/>
          </p:nvSpPr>
          <p:spPr>
            <a:xfrm>
              <a:off x="278295" y="1113183"/>
              <a:ext cx="6062869" cy="5357192"/>
            </a:xfrm>
            <a:prstGeom prst="roundRect">
              <a:avLst>
                <a:gd name="adj" fmla="val 7321"/>
              </a:avLst>
            </a:prstGeom>
            <a:grpFill/>
            <a:ln w="28575">
              <a:solidFill>
                <a:srgbClr val="FF53F6"/>
              </a:solidFill>
            </a:ln>
            <a:effectLst>
              <a:glow rad="76200">
                <a:srgbClr val="FF53F6">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7" name="TextBox 6">
            <a:extLst>
              <a:ext uri="{FF2B5EF4-FFF2-40B4-BE49-F238E27FC236}">
                <a16:creationId xmlns:a16="http://schemas.microsoft.com/office/drawing/2014/main" id="{F3985689-01DC-B833-A69C-3B898388F1E3}"/>
              </a:ext>
            </a:extLst>
          </p:cNvPr>
          <p:cNvSpPr txBox="1"/>
          <p:nvPr/>
        </p:nvSpPr>
        <p:spPr>
          <a:xfrm>
            <a:off x="856813" y="1534560"/>
            <a:ext cx="10192623" cy="5115311"/>
          </a:xfrm>
          <a:prstGeom prst="rect">
            <a:avLst/>
          </a:prstGeom>
          <a:noFill/>
        </p:spPr>
        <p:txBody>
          <a:bodyPr wrap="square">
            <a:spAutoFit/>
          </a:bodyPr>
          <a:lstStyle/>
          <a:p>
            <a:r>
              <a:rPr lang="nl-NL" b="1" dirty="0">
                <a:effectLst/>
              </a:rPr>
              <a:t>Bitzee: het ultieme digitale huisdier!</a:t>
            </a:r>
          </a:p>
          <a:p>
            <a:r>
              <a:rPr lang="nl-NL" dirty="0">
                <a:effectLst/>
              </a:rPr>
              <a:t>Een doosje met </a:t>
            </a:r>
            <a:r>
              <a:rPr lang="nl-NL" b="1" dirty="0">
                <a:effectLst/>
              </a:rPr>
              <a:t>15 virtuele diertjes</a:t>
            </a:r>
            <a:r>
              <a:rPr lang="nl-NL" dirty="0">
                <a:effectLst/>
              </a:rPr>
              <a:t> die je echt kunt aanraken en verzorgen. Aaien, eten geven, optillen en schudden maar, en </a:t>
            </a:r>
            <a:r>
              <a:rPr lang="nl-NL" b="1" dirty="0">
                <a:effectLst/>
              </a:rPr>
              <a:t>Bitzee reageert met fascinerende geluiden en reacties</a:t>
            </a:r>
            <a:r>
              <a:rPr lang="nl-NL" dirty="0">
                <a:effectLst/>
              </a:rPr>
              <a:t>.</a:t>
            </a:r>
          </a:p>
          <a:p>
            <a:endParaRPr lang="nl-NL" dirty="0">
              <a:effectLst/>
            </a:endParaRPr>
          </a:p>
          <a:p>
            <a:pPr marL="285750" indent="-285750">
              <a:spcAft>
                <a:spcPts val="600"/>
              </a:spcAft>
              <a:buFont typeface="Arial" panose="020B0604020202020204" pitchFamily="34" charset="0"/>
              <a:buChar char="•"/>
            </a:pPr>
            <a:r>
              <a:rPr lang="nl-NL" dirty="0">
                <a:effectLst/>
              </a:rPr>
              <a:t>Begin met een schattige baby puppy en geef hem alle liefde en zorg die hij nodig heeft om te groeien. Hoe meer je speelt, hoe meer huisdieren je verzamelt! Voer ze, speel met ze, wieg ze in slaap, ruim hun rommel op en geef ze alle liefde die ze verdienen. Hij groeit van baby naar uiteindelijk een Super Bitzee!</a:t>
            </a:r>
          </a:p>
          <a:p>
            <a:pPr marL="285750" indent="-285750">
              <a:spcAft>
                <a:spcPts val="600"/>
              </a:spcAft>
              <a:buFont typeface="Arial" panose="020B0604020202020204" pitchFamily="34" charset="0"/>
              <a:buChar char="•"/>
            </a:pPr>
            <a:r>
              <a:rPr lang="nl-NL" dirty="0">
                <a:effectLst/>
              </a:rPr>
              <a:t>Ontgrendel elk uniek Super Bitzee huisdiertje en ontdek bijzondere outfits en spelletjes. Gebruik traktaties om nieuwe virtuele diertjes te verzamelen tot wel 15 verschillende huisdiertjes in jouw doosje.</a:t>
            </a:r>
          </a:p>
          <a:p>
            <a:pPr marL="285750" indent="-285750">
              <a:spcAft>
                <a:spcPts val="600"/>
              </a:spcAft>
              <a:buFont typeface="Arial" panose="020B0604020202020204" pitchFamily="34" charset="0"/>
              <a:buChar char="•"/>
            </a:pPr>
            <a:r>
              <a:rPr lang="nl-NL" dirty="0">
                <a:effectLst/>
              </a:rPr>
              <a:t>Bitzee speelgoed is perfect voor kinderen die gek zijn op animatie, elektronisch speelgoed, verrassingsspeelgoed, dierenspeelgoed en STEM-speelgoed. Maar ook volwassenen zullen betoverd worden door Bitzee's innovatieve en schermvrije benadering van speelgoed en spelletjes uit de jaren 90! Maak een statement en verleg de grenzen met Bitzee! Perfect als verjaardagscadeau, sinterklaascadeau, kerstcadeau of voor elke andere gelegenheid. </a:t>
            </a:r>
          </a:p>
          <a:p>
            <a:pPr marL="285750" indent="-285750">
              <a:spcAft>
                <a:spcPts val="600"/>
              </a:spcAft>
              <a:buFont typeface="Arial" panose="020B0604020202020204" pitchFamily="34" charset="0"/>
              <a:buChar char="•"/>
            </a:pPr>
            <a:r>
              <a:rPr lang="nl-NL" dirty="0">
                <a:effectLst/>
              </a:rPr>
              <a:t>Inclusief 3 AA-batterijen.</a:t>
            </a:r>
          </a:p>
          <a:p>
            <a:pPr marL="285750" indent="-285750">
              <a:buFont typeface="Arial" panose="020B0604020202020204" pitchFamily="34" charset="0"/>
              <a:buChar char="•"/>
            </a:pPr>
            <a:endParaRPr lang="nl-NL" dirty="0">
              <a:effectLst/>
            </a:endParaRPr>
          </a:p>
          <a:p>
            <a:pPr>
              <a:lnSpc>
                <a:spcPct val="107000"/>
              </a:lnSpc>
              <a:spcAft>
                <a:spcPts val="8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96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oy in a box&#10;&#10;Description automatically generated">
            <a:extLst>
              <a:ext uri="{FF2B5EF4-FFF2-40B4-BE49-F238E27FC236}">
                <a16:creationId xmlns:a16="http://schemas.microsoft.com/office/drawing/2014/main" id="{41E5538F-F238-DE94-52AE-D6934585E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50" y="1624013"/>
            <a:ext cx="3762375" cy="3762375"/>
          </a:xfrm>
          <a:prstGeom prst="rect">
            <a:avLst/>
          </a:prstGeom>
        </p:spPr>
      </p:pic>
      <p:pic>
        <p:nvPicPr>
          <p:cNvPr id="2050" name="Picture 2">
            <a:extLst>
              <a:ext uri="{FF2B5EF4-FFF2-40B4-BE49-F238E27FC236}">
                <a16:creationId xmlns:a16="http://schemas.microsoft.com/office/drawing/2014/main" id="{1B3F06EB-05FA-547F-18BA-50500DEA3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3618549"/>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01188A6-EDE4-792F-2C1C-9A23C6C110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835" y="3618549"/>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5A30440-245F-C8B3-26C0-2526B75CFA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18549"/>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36E00801-BAD8-A549-3CDD-260D865FD1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835" y="0"/>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1283FA0-6FB0-556C-9D07-583FA6F931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6425" y="0"/>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F6B4FD89-831C-C2E5-EF35-81B0E0650A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92608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22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DF5FF1-CF9B-73B9-1879-F9E7FFEF7D4C}"/>
              </a:ext>
            </a:extLst>
          </p:cNvPr>
          <p:cNvSpPr/>
          <p:nvPr/>
        </p:nvSpPr>
        <p:spPr>
          <a:xfrm>
            <a:off x="1183531" y="5258126"/>
            <a:ext cx="9824937" cy="1086434"/>
          </a:xfrm>
          <a:prstGeom prst="rect">
            <a:avLst/>
          </a:prstGeom>
          <a:solidFill>
            <a:srgbClr val="867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err="1">
                <a:ln>
                  <a:noFill/>
                </a:ln>
                <a:solidFill>
                  <a:prstClr val="white"/>
                </a:solidFill>
                <a:effectLst/>
                <a:uLnTx/>
                <a:uFillTx/>
                <a:latin typeface="Agency FB" panose="020B0503020202020204" pitchFamily="34" charset="0"/>
                <a:ea typeface="+mn-ea"/>
                <a:cs typeface="+mn-cs"/>
              </a:rPr>
              <a:t>L’animal</a:t>
            </a:r>
            <a:r>
              <a:rPr kumimoji="0" lang="en-CA" sz="4000" b="1" i="0" u="none" strike="noStrike" kern="1200" cap="none" spc="0" normalizeH="0" baseline="0" noProof="0">
                <a:ln>
                  <a:noFill/>
                </a:ln>
                <a:solidFill>
                  <a:prstClr val="white"/>
                </a:solidFill>
                <a:effectLst/>
                <a:uLnTx/>
                <a:uFillTx/>
                <a:latin typeface="Agency FB" panose="020B0503020202020204" pitchFamily="34" charset="0"/>
                <a:ea typeface="+mn-ea"/>
                <a:cs typeface="+mn-cs"/>
              </a:rPr>
              <a:t> de compagnie digital que </a:t>
            </a:r>
            <a:r>
              <a:rPr kumimoji="0" lang="en-CA" sz="4000" b="1" i="0" u="none" strike="noStrike" kern="1200" cap="none" spc="0" normalizeH="0" baseline="0" noProof="0" err="1">
                <a:ln>
                  <a:noFill/>
                </a:ln>
                <a:solidFill>
                  <a:prstClr val="white"/>
                </a:solidFill>
                <a:effectLst/>
                <a:uLnTx/>
                <a:uFillTx/>
                <a:latin typeface="Agency FB" panose="020B0503020202020204" pitchFamily="34" charset="0"/>
                <a:ea typeface="+mn-ea"/>
                <a:cs typeface="+mn-cs"/>
              </a:rPr>
              <a:t>tu</a:t>
            </a:r>
            <a:r>
              <a:rPr kumimoji="0" lang="en-CA" sz="4000" b="1" i="0" u="none" strike="noStrike" kern="1200" cap="none" spc="0" normalizeH="0" baseline="0" noProof="0">
                <a:ln>
                  <a:noFill/>
                </a:ln>
                <a:solidFill>
                  <a:prstClr val="white"/>
                </a:solidFill>
                <a:effectLst/>
                <a:uLnTx/>
                <a:uFillTx/>
                <a:latin typeface="Agency FB" panose="020B0503020202020204" pitchFamily="34" charset="0"/>
                <a:ea typeface="+mn-ea"/>
                <a:cs typeface="+mn-cs"/>
              </a:rPr>
              <a:t> </a:t>
            </a:r>
            <a:r>
              <a:rPr kumimoji="0" lang="en-CA" sz="4000" b="1" i="0" u="none" strike="noStrike" kern="1200" cap="none" spc="0" normalizeH="0" baseline="0" noProof="0" err="1">
                <a:ln>
                  <a:noFill/>
                </a:ln>
                <a:solidFill>
                  <a:prstClr val="white"/>
                </a:solidFill>
                <a:effectLst/>
                <a:uLnTx/>
                <a:uFillTx/>
                <a:latin typeface="Agency FB" panose="020B0503020202020204" pitchFamily="34" charset="0"/>
                <a:ea typeface="+mn-ea"/>
                <a:cs typeface="+mn-cs"/>
              </a:rPr>
              <a:t>peux</a:t>
            </a:r>
            <a:r>
              <a:rPr kumimoji="0" lang="en-CA" sz="4000" b="1" i="0" u="none" strike="noStrike" kern="1200" cap="none" spc="0" normalizeH="0" baseline="0" noProof="0">
                <a:ln>
                  <a:noFill/>
                </a:ln>
                <a:solidFill>
                  <a:prstClr val="white"/>
                </a:solidFill>
                <a:effectLst/>
                <a:uLnTx/>
                <a:uFillTx/>
                <a:latin typeface="Agency FB" panose="020B0503020202020204" pitchFamily="34" charset="0"/>
                <a:ea typeface="+mn-ea"/>
                <a:cs typeface="+mn-cs"/>
              </a:rPr>
              <a:t> toucher… pour de </a:t>
            </a:r>
            <a:r>
              <a:rPr kumimoji="0" lang="en-CA" sz="4000" b="1" i="0" u="none" strike="noStrike" kern="1200" cap="none" spc="0" normalizeH="0" baseline="0" noProof="0" err="1">
                <a:ln>
                  <a:noFill/>
                </a:ln>
                <a:solidFill>
                  <a:prstClr val="white"/>
                </a:solidFill>
                <a:effectLst/>
                <a:uLnTx/>
                <a:uFillTx/>
                <a:latin typeface="Agency FB" panose="020B0503020202020204" pitchFamily="34" charset="0"/>
                <a:ea typeface="+mn-ea"/>
                <a:cs typeface="+mn-cs"/>
              </a:rPr>
              <a:t>vrai</a:t>
            </a:r>
            <a:r>
              <a:rPr kumimoji="0" lang="en-CA" sz="4000" b="1" i="0" u="none" strike="noStrike" kern="1200" cap="none" spc="0" normalizeH="0" baseline="0" noProof="0">
                <a:ln>
                  <a:noFill/>
                </a:ln>
                <a:solidFill>
                  <a:prstClr val="white"/>
                </a:solidFill>
                <a:effectLst/>
                <a:uLnTx/>
                <a:uFillTx/>
                <a:latin typeface="Agency FB" panose="020B0503020202020204" pitchFamily="34" charset="0"/>
                <a:ea typeface="+mn-ea"/>
                <a:cs typeface="+mn-cs"/>
              </a:rPr>
              <a:t> !</a:t>
            </a:r>
          </a:p>
        </p:txBody>
      </p:sp>
      <p:pic>
        <p:nvPicPr>
          <p:cNvPr id="9218" name="Picture 2">
            <a:extLst>
              <a:ext uri="{FF2B5EF4-FFF2-40B4-BE49-F238E27FC236}">
                <a16:creationId xmlns:a16="http://schemas.microsoft.com/office/drawing/2014/main" id="{BF5E0288-D0B4-BE46-B325-3755210B4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7" y="4977202"/>
            <a:ext cx="1446078" cy="1624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EA26642-AC76-2521-A532-347F2F320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118384" y="4977202"/>
            <a:ext cx="1446078" cy="16249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A7DFC49-56D4-8B39-816A-84A5CDB547BD}"/>
                  </a:ext>
                </a:extLst>
              </p14:cNvPr>
              <p14:cNvContentPartPr/>
              <p14:nvPr/>
            </p14:nvContentPartPr>
            <p14:xfrm>
              <a:off x="11208958" y="1046758"/>
              <a:ext cx="9524" cy="9524"/>
            </p14:xfrm>
          </p:contentPart>
        </mc:Choice>
        <mc:Fallback xmlns="">
          <p:pic>
            <p:nvPicPr>
              <p:cNvPr id="2" name="Ink 1">
                <a:extLst>
                  <a:ext uri="{FF2B5EF4-FFF2-40B4-BE49-F238E27FC236}">
                    <a16:creationId xmlns:a16="http://schemas.microsoft.com/office/drawing/2014/main" id="{AA7DFC49-56D4-8B39-816A-84A5CDB547BD}"/>
                  </a:ext>
                </a:extLst>
              </p:cNvPr>
              <p:cNvPicPr/>
              <p:nvPr/>
            </p:nvPicPr>
            <p:blipFill>
              <a:blip r:embed="rId5"/>
              <a:stretch>
                <a:fillRect/>
              </a:stretch>
            </p:blipFill>
            <p:spPr>
              <a:xfrm>
                <a:off x="11113718" y="570558"/>
                <a:ext cx="198099" cy="95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AFB2A1F-624F-784D-809D-42C8FC9BFE39}"/>
                  </a:ext>
                </a:extLst>
              </p14:cNvPr>
              <p14:cNvContentPartPr/>
              <p14:nvPr/>
            </p14:nvContentPartPr>
            <p14:xfrm>
              <a:off x="12703355" y="2167126"/>
              <a:ext cx="9524" cy="9524"/>
            </p14:xfrm>
          </p:contentPart>
        </mc:Choice>
        <mc:Fallback xmlns="">
          <p:pic>
            <p:nvPicPr>
              <p:cNvPr id="4" name="Ink 3">
                <a:extLst>
                  <a:ext uri="{FF2B5EF4-FFF2-40B4-BE49-F238E27FC236}">
                    <a16:creationId xmlns:a16="http://schemas.microsoft.com/office/drawing/2014/main" id="{DAFB2A1F-624F-784D-809D-42C8FC9BFE39}"/>
                  </a:ext>
                </a:extLst>
              </p:cNvPr>
              <p:cNvPicPr/>
              <p:nvPr/>
            </p:nvPicPr>
            <p:blipFill>
              <a:blip r:embed="rId7"/>
              <a:stretch>
                <a:fillRect/>
              </a:stretch>
            </p:blipFill>
            <p:spPr>
              <a:xfrm>
                <a:off x="12227155" y="1690926"/>
                <a:ext cx="952400" cy="952400"/>
              </a:xfrm>
              <a:prstGeom prst="rect">
                <a:avLst/>
              </a:prstGeom>
            </p:spPr>
          </p:pic>
        </mc:Fallback>
      </mc:AlternateContent>
    </p:spTree>
    <p:extLst>
      <p:ext uri="{BB962C8B-B14F-4D97-AF65-F5344CB8AC3E}">
        <p14:creationId xmlns:p14="http://schemas.microsoft.com/office/powerpoint/2010/main" val="86159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B668F4-3055-AA55-2D50-969B6D36FE54}"/>
              </a:ext>
            </a:extLst>
          </p:cNvPr>
          <p:cNvGrpSpPr/>
          <p:nvPr/>
        </p:nvGrpSpPr>
        <p:grpSpPr>
          <a:xfrm>
            <a:off x="365100" y="857251"/>
            <a:ext cx="11461799" cy="5792620"/>
            <a:chOff x="278295" y="1113183"/>
            <a:chExt cx="6062869" cy="5357192"/>
          </a:xfrm>
          <a:solidFill>
            <a:srgbClr val="FFFFFF">
              <a:alpha val="50196"/>
            </a:srgbClr>
          </a:solidFill>
        </p:grpSpPr>
        <p:sp>
          <p:nvSpPr>
            <p:cNvPr id="12" name="Rounded Rectangle 27">
              <a:extLst>
                <a:ext uri="{FF2B5EF4-FFF2-40B4-BE49-F238E27FC236}">
                  <a16:creationId xmlns:a16="http://schemas.microsoft.com/office/drawing/2014/main" id="{85909D29-7D41-89E2-F7F8-F59238C3C08B}"/>
                </a:ext>
              </a:extLst>
            </p:cNvPr>
            <p:cNvSpPr/>
            <p:nvPr/>
          </p:nvSpPr>
          <p:spPr>
            <a:xfrm>
              <a:off x="278295" y="1113183"/>
              <a:ext cx="6062869" cy="5357192"/>
            </a:xfrm>
            <a:prstGeom prst="roundRect">
              <a:avLst>
                <a:gd name="adj" fmla="val 7321"/>
              </a:avLst>
            </a:prstGeom>
            <a:grpFill/>
            <a:ln w="28575">
              <a:solidFill>
                <a:srgbClr val="FF53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ounded Rectangle 28">
              <a:extLst>
                <a:ext uri="{FF2B5EF4-FFF2-40B4-BE49-F238E27FC236}">
                  <a16:creationId xmlns:a16="http://schemas.microsoft.com/office/drawing/2014/main" id="{E83342DF-6123-D744-DDF9-C18A755631A1}"/>
                </a:ext>
              </a:extLst>
            </p:cNvPr>
            <p:cNvSpPr/>
            <p:nvPr/>
          </p:nvSpPr>
          <p:spPr>
            <a:xfrm>
              <a:off x="278295" y="1113183"/>
              <a:ext cx="6062869" cy="5357192"/>
            </a:xfrm>
            <a:prstGeom prst="roundRect">
              <a:avLst>
                <a:gd name="adj" fmla="val 7321"/>
              </a:avLst>
            </a:prstGeom>
            <a:grpFill/>
            <a:ln w="28575">
              <a:solidFill>
                <a:srgbClr val="FF53F6"/>
              </a:solidFill>
            </a:ln>
            <a:effectLst>
              <a:glow rad="76200">
                <a:srgbClr val="FF53F6">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7" name="TextBox 6">
            <a:extLst>
              <a:ext uri="{FF2B5EF4-FFF2-40B4-BE49-F238E27FC236}">
                <a16:creationId xmlns:a16="http://schemas.microsoft.com/office/drawing/2014/main" id="{F3985689-01DC-B833-A69C-3B898388F1E3}"/>
              </a:ext>
            </a:extLst>
          </p:cNvPr>
          <p:cNvSpPr txBox="1"/>
          <p:nvPr/>
        </p:nvSpPr>
        <p:spPr>
          <a:xfrm>
            <a:off x="894913" y="949610"/>
            <a:ext cx="10192623" cy="5199693"/>
          </a:xfrm>
          <a:prstGeom prst="rect">
            <a:avLst/>
          </a:prstGeom>
          <a:noFill/>
        </p:spPr>
        <p:txBody>
          <a:bodyPr wrap="square">
            <a:spAutoFit/>
          </a:bodyPr>
          <a:lstStyle/>
          <a:p>
            <a:pPr>
              <a:lnSpc>
                <a:spcPct val="107000"/>
              </a:lnSpc>
              <a:spcAft>
                <a:spcPts val="800"/>
              </a:spcAft>
            </a:pP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Le premier compagnon interactif qui apparait comme un hologramme que vous pouvez </a:t>
            </a:r>
            <a:r>
              <a:rPr lang="fr-FR" b="1" kern="100" dirty="0">
                <a:solidFill>
                  <a:srgbClr val="FF00FF"/>
                </a:solidFill>
                <a:highlight>
                  <a:srgbClr val="FFFF00"/>
                </a:highlight>
                <a:latin typeface="Calibri" panose="020F0502020204030204" pitchFamily="34" charset="0"/>
                <a:cs typeface="Times New Roman" panose="02020603050405020304" pitchFamily="18" charset="0"/>
              </a:rPr>
              <a:t>VRAIMENT</a:t>
            </a: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 toucher !</a:t>
            </a:r>
          </a:p>
          <a:p>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Bien plus qu'un écran 2D classique, </a:t>
            </a:r>
            <a:r>
              <a:rPr lang="fr-F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Bitzee</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est un animal virtuel 3D que vous pouvez vraiment toucher et sentir dans le monde réel ; Chaque personnage réagit à vos gestes, à vos mouvements et à votre toucher</a:t>
            </a:r>
            <a:endParaRPr lang="en-US" sz="1600" dirty="0">
              <a:effectLst/>
              <a:latin typeface="Times New Roman" panose="02020603050405020304" pitchFamily="18" charset="0"/>
              <a:ea typeface="Times New Roman" panose="02020603050405020304" pitchFamily="18" charset="0"/>
            </a:endParaRPr>
          </a:p>
          <a:p>
            <a:r>
              <a:rPr lang="fr-FR"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fr-FR" b="1" kern="100" dirty="0">
                <a:solidFill>
                  <a:srgbClr val="660066"/>
                </a:solidFill>
                <a:latin typeface="Calibri" panose="020F0502020204030204" pitchFamily="34" charset="0"/>
                <a:cs typeface="Times New Roman" panose="02020603050405020304" pitchFamily="18" charset="0"/>
              </a:rPr>
              <a:t>LE PRINCIPE DU JEU EN DETAIL </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400" u="sng"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fr-FR" sz="1400" b="1" dirty="0">
                <a:solidFill>
                  <a:srgbClr val="9966FF"/>
                </a:solidFill>
                <a:effectLst/>
                <a:latin typeface="Calibri" panose="020F0502020204030204" pitchFamily="34" charset="0"/>
                <a:ea typeface="Calibri" panose="020F0502020204030204" pitchFamily="34" charset="0"/>
                <a:cs typeface="Times New Roman" panose="02020603050405020304" pitchFamily="18" charset="0"/>
              </a:rPr>
              <a:t>1) PRENEZ-EN SOIN</a:t>
            </a:r>
            <a:endParaRPr lang="en-US" sz="1600" b="1" dirty="0">
              <a:solidFill>
                <a:srgbClr val="9966FF"/>
              </a:solidFill>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Chaque </a:t>
            </a:r>
            <a:r>
              <a:rPr lang="fr-F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Bitzee</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commence au stade de bébé. Nourrissez-les, jouez avec eux, bercez-les, nettoyez-les et donnez-leur de l'amour pour les voir passer de bébé à adulte, jusqu'à devenir des Super </a:t>
            </a:r>
            <a:r>
              <a:rPr lang="fr-F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Bitzee</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fr-FR"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fr-FR" sz="1400" b="1" dirty="0">
                <a:solidFill>
                  <a:srgbClr val="9966FF"/>
                </a:solidFill>
                <a:effectLst/>
                <a:latin typeface="Calibri" panose="020F0502020204030204" pitchFamily="34" charset="0"/>
                <a:ea typeface="Calibri" panose="020F0502020204030204" pitchFamily="34" charset="0"/>
                <a:cs typeface="Times New Roman" panose="02020603050405020304" pitchFamily="18" charset="0"/>
              </a:rPr>
              <a:t>2) DIFFERENTS MODES DE JEU </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Faites évoluer votre </a:t>
            </a:r>
            <a:r>
              <a:rPr lang="fr-F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Bitzee</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grâce aux différents modes de jeu </a:t>
            </a:r>
            <a:endParaRPr lang="en-US" sz="16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Interactions : jouez avec lui et nourrissez-le</a:t>
            </a:r>
            <a:endParaRPr lang="en-US" sz="16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Soins : occupez-vous de lui pour le voir grandir </a:t>
            </a:r>
            <a:endParaRPr lang="en-US" sz="16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Jeux : lorsque les </a:t>
            </a:r>
            <a:r>
              <a:rPr lang="fr-F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Bitzee</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adultes évoluent et passent au niveau Super </a:t>
            </a:r>
            <a:r>
              <a:rPr lang="fr-F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Bitzee</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il débloque un jeu amusant auquel vous pouvez jouer. 15 jeux à débloquer !</a:t>
            </a:r>
            <a:endParaRPr lang="en-US" sz="1600" dirty="0">
              <a:effectLst/>
              <a:latin typeface="Times New Roman" panose="02020603050405020304" pitchFamily="18" charset="0"/>
              <a:ea typeface="Calibri" panose="020F0502020204030204" pitchFamily="34" charset="0"/>
            </a:endParaRPr>
          </a:p>
          <a:p>
            <a:r>
              <a:rPr lang="fr-FR"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fr-FR" sz="1400" b="1" dirty="0">
                <a:solidFill>
                  <a:srgbClr val="9966FF"/>
                </a:solidFill>
                <a:effectLst/>
                <a:latin typeface="Calibri" panose="020F0502020204030204" pitchFamily="34" charset="0"/>
                <a:ea typeface="Calibri" panose="020F0502020204030204" pitchFamily="34" charset="0"/>
                <a:cs typeface="Times New Roman" panose="02020603050405020304" pitchFamily="18" charset="0"/>
              </a:rPr>
              <a:t>3) 15 ANIMAUX DANS 1 BOÎTIER </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Plus vous jouez, plus vous débloquez d'animaux </a:t>
            </a:r>
            <a:r>
              <a:rPr lang="fr-F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Bitzee</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Lorsque votre animal devient Super </a:t>
            </a:r>
            <a:r>
              <a:rPr lang="fr-F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Bitzee</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il vous offre une friandise. Utilisez ces friandises pour attirer un nouvel animal </a:t>
            </a:r>
            <a:r>
              <a:rPr lang="fr-F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Bitzee</a:t>
            </a: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collectionnez les 15 animaux interactifs inclus comme un chat, un lapin, une licorne et bien plus encore</a:t>
            </a:r>
            <a:endParaRPr lang="en-US" sz="1600" dirty="0">
              <a:effectLst/>
              <a:latin typeface="Times New Roman" panose="02020603050405020304" pitchFamily="18" charset="0"/>
              <a:ea typeface="Times New Roman" panose="02020603050405020304" pitchFamily="18" charset="0"/>
            </a:endParaRPr>
          </a:p>
          <a:p>
            <a:r>
              <a:rPr lang="fr-FR"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fr-FR" sz="1400" kern="100" dirty="0" err="1">
                <a:effectLst/>
                <a:latin typeface="Calibri" panose="020F0502020204030204" pitchFamily="34" charset="0"/>
                <a:ea typeface="Calibri" panose="020F0502020204030204" pitchFamily="34" charset="0"/>
                <a:cs typeface="Times New Roman" panose="02020603050405020304" pitchFamily="18" charset="0"/>
              </a:rPr>
              <a:t>Bitzee</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mon compagnon interactif est pour les enfants de 5 ans et plus. =&gt; Cœur de cible : enfants 5-8 ans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Il fonctionne avec 3 piles LR6 incluses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48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8B7F515-00CF-8DBD-B0AC-C0F9442EA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80" y="-9525"/>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95A3F50-7FAB-C823-F734-A095DA4DD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42A315C-05FE-6AA9-CE1B-D0072AFC79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1"/>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5C4E3A9-D08F-E029-B047-10B3FDFBBA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2160" y="-9525"/>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1E9075E-737F-6D0D-E0F7-4C51127E6D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6080" y="3505201"/>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047B5AF7-D087-32F8-AF83-18B6B55DB8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2160" y="3505201"/>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toy in a box&#10;&#10;Description automatically generated">
            <a:extLst>
              <a:ext uri="{FF2B5EF4-FFF2-40B4-BE49-F238E27FC236}">
                <a16:creationId xmlns:a16="http://schemas.microsoft.com/office/drawing/2014/main" id="{41E5538F-F238-DE94-52AE-D6934585E8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7750" y="1624013"/>
            <a:ext cx="3762375" cy="3762375"/>
          </a:xfrm>
          <a:prstGeom prst="rect">
            <a:avLst/>
          </a:prstGeom>
        </p:spPr>
      </p:pic>
    </p:spTree>
    <p:extLst>
      <p:ext uri="{BB962C8B-B14F-4D97-AF65-F5344CB8AC3E}">
        <p14:creationId xmlns:p14="http://schemas.microsoft.com/office/powerpoint/2010/main" val="32308989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dd0dbf-7f1e-4ceb-9c83-4731a5158156">
      <Terms xmlns="http://schemas.microsoft.com/office/infopath/2007/PartnerControls"/>
    </lcf76f155ced4ddcb4097134ff3c332f>
    <TaxCatchAll xmlns="4c3a952f-462d-4770-96f6-69f3b2eec40b" xsi:nil="true"/>
    <SharedWithUsers xmlns="4c3a952f-462d-4770-96f6-69f3b2eec40b">
      <UserInfo>
        <DisplayName>Daphne Barreteau</DisplayName>
        <AccountId>24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6A140511283A4795B7D78CB251627D" ma:contentTypeVersion="16" ma:contentTypeDescription="Create a new document." ma:contentTypeScope="" ma:versionID="45ccc1e2e34e706461af05adee971dd6">
  <xsd:schema xmlns:xsd="http://www.w3.org/2001/XMLSchema" xmlns:xs="http://www.w3.org/2001/XMLSchema" xmlns:p="http://schemas.microsoft.com/office/2006/metadata/properties" xmlns:ns2="4c3a952f-462d-4770-96f6-69f3b2eec40b" xmlns:ns3="09dd0dbf-7f1e-4ceb-9c83-4731a5158156" targetNamespace="http://schemas.microsoft.com/office/2006/metadata/properties" ma:root="true" ma:fieldsID="218d1ec4579fb32c54765ecf10d0bcc1" ns2:_="" ns3:_="">
    <xsd:import namespace="4c3a952f-462d-4770-96f6-69f3b2eec40b"/>
    <xsd:import namespace="09dd0dbf-7f1e-4ceb-9c83-4731a51581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3a952f-462d-4770-96f6-69f3b2eec4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028334-31ee-48dd-aeec-b48372cec21d}" ma:internalName="TaxCatchAll" ma:showField="CatchAllData" ma:web="4c3a952f-462d-4770-96f6-69f3b2eec4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9dd0dbf-7f1e-4ceb-9c83-4731a51581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6bf3c9-b8b5-4f94-b32f-f13eee9bb12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A65955-9CC0-4FE5-9261-E97A68492C7B}">
  <ds:schemaRefs>
    <ds:schemaRef ds:uri="http://schemas.microsoft.com/sharepoint/v3/contenttype/forms"/>
  </ds:schemaRefs>
</ds:datastoreItem>
</file>

<file path=customXml/itemProps2.xml><?xml version="1.0" encoding="utf-8"?>
<ds:datastoreItem xmlns:ds="http://schemas.openxmlformats.org/officeDocument/2006/customXml" ds:itemID="{BCD11ECC-869B-491B-8A72-6BB5CB93A0B3}">
  <ds:schemaRefs>
    <ds:schemaRef ds:uri="09dd0dbf-7f1e-4ceb-9c83-4731a5158156"/>
    <ds:schemaRef ds:uri="4c3a952f-462d-4770-96f6-69f3b2eec40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6907F86-9166-46C1-AECD-6EF929FB3D73}">
  <ds:schemaRefs>
    <ds:schemaRef ds:uri="09dd0dbf-7f1e-4ceb-9c83-4731a5158156"/>
    <ds:schemaRef ds:uri="4c3a952f-462d-4770-96f6-69f3b2eec4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TotalTime>
  <Words>496</Words>
  <Application>Microsoft Office PowerPoint</Application>
  <PresentationFormat>Widescreen</PresentationFormat>
  <Paragraphs>31</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Agency FB</vt: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Daphne Barreteau</dc:creator>
  <cp:lastModifiedBy>Olga Opaleva</cp:lastModifiedBy>
  <cp:revision>2</cp:revision>
  <dcterms:created xsi:type="dcterms:W3CDTF">2023-06-21T13:54:34Z</dcterms:created>
  <dcterms:modified xsi:type="dcterms:W3CDTF">2023-08-07T12:14:08Z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0x010100AC6A140511283A4795B7D78CB251627D</vt:lpwstr>
  </property>
  <property fmtid="{D5CDD505-2E9C-101B-9397-08002B2CF9AE}" pid="3" name="MediaServiceImageTags">
    <vt:lpwstr/>
  </property>
</Properties>
</file>